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</p:sldIdLst>
  <p:sldSz cx="18326100" cy="10298113"/>
  <p:notesSz cx="6858000" cy="9144000"/>
  <p:defaultTextStyle>
    <a:defPPr>
      <a:defRPr lang="lt-LT"/>
    </a:defPPr>
    <a:lvl1pPr marL="0" algn="l" defTabSz="1583000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91500" algn="l" defTabSz="1583000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83000" algn="l" defTabSz="1583000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74499" algn="l" defTabSz="1583000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65999" algn="l" defTabSz="1583000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57499" algn="l" defTabSz="1583000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49000" algn="l" defTabSz="1583000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540500" algn="l" defTabSz="1583000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331999" algn="l" defTabSz="1583000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84" y="126"/>
      </p:cViewPr>
      <p:guideLst>
        <p:guide orient="horz" pos="3244"/>
        <p:guide pos="57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1069023" y="2059623"/>
            <a:ext cx="15736011" cy="2746163"/>
          </a:xfrm>
          <a:ln>
            <a:noFill/>
          </a:ln>
        </p:spPr>
        <p:txBody>
          <a:bodyPr vert="horz" tIns="0" rIns="3271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0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1069022" y="4848036"/>
            <a:ext cx="15742120" cy="2631740"/>
          </a:xfrm>
        </p:spPr>
        <p:txBody>
          <a:bodyPr lIns="0" rIns="32712"/>
          <a:lstStyle>
            <a:lvl1pPr marL="0" marR="81779" indent="0" algn="r">
              <a:buNone/>
              <a:defRPr>
                <a:solidFill>
                  <a:schemeClr val="tx1"/>
                </a:solidFill>
              </a:defRPr>
            </a:lvl1pPr>
            <a:lvl2pPr marL="817794" indent="0" algn="ctr">
              <a:buNone/>
            </a:lvl2pPr>
            <a:lvl3pPr marL="1635587" indent="0" algn="ctr">
              <a:buNone/>
            </a:lvl3pPr>
            <a:lvl4pPr marL="2453381" indent="0" algn="ctr">
              <a:buNone/>
            </a:lvl4pPr>
            <a:lvl5pPr marL="3271175" indent="0" algn="ctr">
              <a:buNone/>
            </a:lvl5pPr>
            <a:lvl6pPr marL="4088968" indent="0" algn="ctr">
              <a:buNone/>
            </a:lvl6pPr>
            <a:lvl7pPr marL="4906762" indent="0" algn="ctr">
              <a:buNone/>
            </a:lvl7pPr>
            <a:lvl8pPr marL="5724555" indent="0" algn="ctr">
              <a:buNone/>
            </a:lvl8pPr>
            <a:lvl9pPr marL="6542349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13286422" y="1373084"/>
            <a:ext cx="4123373" cy="7826090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916305" y="1373084"/>
            <a:ext cx="12064683" cy="7826090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62914" y="1977238"/>
            <a:ext cx="15577185" cy="204589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0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062914" y="4061379"/>
            <a:ext cx="15577185" cy="2267014"/>
          </a:xfrm>
        </p:spPr>
        <p:txBody>
          <a:bodyPr lIns="81779" rIns="81779" anchor="t"/>
          <a:lstStyle>
            <a:lvl1pPr marL="0" indent="0">
              <a:buNone/>
              <a:defRPr sz="3900">
                <a:solidFill>
                  <a:schemeClr val="tx1"/>
                </a:solidFill>
              </a:defRPr>
            </a:lvl1pPr>
            <a:lvl2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6305" y="1057273"/>
            <a:ext cx="16493490" cy="1716352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916305" y="2883239"/>
            <a:ext cx="8094028" cy="6659446"/>
          </a:xfrm>
        </p:spPr>
        <p:txBody>
          <a:bodyPr/>
          <a:lstStyle>
            <a:lvl1pPr>
              <a:defRPr sz="47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9315767" y="2883239"/>
            <a:ext cx="8094028" cy="6659446"/>
          </a:xfrm>
        </p:spPr>
        <p:txBody>
          <a:bodyPr/>
          <a:lstStyle>
            <a:lvl1pPr>
              <a:defRPr sz="47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6305" y="1057273"/>
            <a:ext cx="16493490" cy="1716352"/>
          </a:xfrm>
        </p:spPr>
        <p:txBody>
          <a:bodyPr tIns="81779" anchor="b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16305" y="2785879"/>
            <a:ext cx="8097210" cy="990096"/>
          </a:xfrm>
        </p:spPr>
        <p:txBody>
          <a:bodyPr lIns="81779" tIns="0" rIns="81779" bIns="0" anchor="ctr">
            <a:noAutofit/>
          </a:bodyPr>
          <a:lstStyle>
            <a:lvl1pPr marL="0" indent="0">
              <a:buNone/>
              <a:defRPr sz="4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9309405" y="2792650"/>
            <a:ext cx="8100391" cy="983326"/>
          </a:xfrm>
        </p:spPr>
        <p:txBody>
          <a:bodyPr lIns="81779" tIns="0" rIns="81779" bIns="0" anchor="ctr"/>
          <a:lstStyle>
            <a:lvl1pPr marL="0" indent="0">
              <a:buNone/>
              <a:defRPr sz="4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916305" y="3775975"/>
            <a:ext cx="8097210" cy="5774812"/>
          </a:xfrm>
        </p:spPr>
        <p:txBody>
          <a:bodyPr tIns="0"/>
          <a:lstStyle>
            <a:lvl1pPr>
              <a:defRPr sz="39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9309405" y="3775975"/>
            <a:ext cx="8100391" cy="5774812"/>
          </a:xfrm>
        </p:spPr>
        <p:txBody>
          <a:bodyPr tIns="0"/>
          <a:lstStyle>
            <a:lvl1pPr>
              <a:defRPr sz="39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6305" y="1057273"/>
            <a:ext cx="16646208" cy="1716352"/>
          </a:xfrm>
        </p:spPr>
        <p:txBody>
          <a:bodyPr vert="horz" tIns="8177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8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374458" y="772361"/>
            <a:ext cx="5497830" cy="174495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4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1374458" y="2517316"/>
            <a:ext cx="5497830" cy="6865409"/>
          </a:xfrm>
        </p:spPr>
        <p:txBody>
          <a:bodyPr lIns="32712" rIns="32712"/>
          <a:lstStyle>
            <a:lvl1pPr marL="0" indent="0" algn="l">
              <a:buNone/>
              <a:defRPr sz="2500"/>
            </a:lvl1pPr>
            <a:lvl2pPr indent="0" algn="l">
              <a:buNone/>
              <a:defRPr sz="2100"/>
            </a:lvl2pPr>
            <a:lvl3pPr indent="0" algn="l">
              <a:buNone/>
              <a:defRPr sz="1800"/>
            </a:lvl3pPr>
            <a:lvl4pPr indent="0" algn="l">
              <a:buNone/>
              <a:defRPr sz="1600"/>
            </a:lvl4pPr>
            <a:lvl5pPr indent="0" algn="l">
              <a:buNone/>
              <a:defRPr sz="16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7164996" y="2517316"/>
            <a:ext cx="10244799" cy="6865409"/>
          </a:xfrm>
        </p:spPr>
        <p:txBody>
          <a:bodyPr tIns="0"/>
          <a:lstStyle>
            <a:lvl1pPr>
              <a:defRPr sz="5000"/>
            </a:lvl1pPr>
            <a:lvl2pPr>
              <a:defRPr sz="4700"/>
            </a:lvl2pPr>
            <a:lvl3pPr>
              <a:defRPr sz="4300"/>
            </a:lvl3pPr>
            <a:lvl4pPr>
              <a:defRPr sz="3600"/>
            </a:lvl4pPr>
            <a:lvl5pPr>
              <a:defRPr sz="32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vadratas su vienu įkirptu ir užapvalintu kampu 8"/>
          <p:cNvSpPr/>
          <p:nvPr/>
        </p:nvSpPr>
        <p:spPr>
          <a:xfrm rot="420000" flipV="1">
            <a:off x="6344696" y="1663911"/>
            <a:ext cx="10537508" cy="617886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3559" tIns="81779" rIns="163559" bIns="8177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tusis trikampis 11"/>
          <p:cNvSpPr/>
          <p:nvPr/>
        </p:nvSpPr>
        <p:spPr>
          <a:xfrm rot="420000" flipV="1">
            <a:off x="16041618" y="8048339"/>
            <a:ext cx="311544" cy="23342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3559" tIns="81779" rIns="163559" bIns="8177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221740" y="1767402"/>
            <a:ext cx="4434916" cy="2376496"/>
          </a:xfrm>
        </p:spPr>
        <p:txBody>
          <a:bodyPr vert="horz" lIns="81779" tIns="81779" rIns="81779" bIns="81779" anchor="b"/>
          <a:lstStyle>
            <a:lvl1pPr algn="l">
              <a:buNone/>
              <a:defRPr sz="3600" b="1">
                <a:solidFill>
                  <a:schemeClr val="tx2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221740" y="4247762"/>
            <a:ext cx="4428808" cy="3272511"/>
          </a:xfrm>
        </p:spPr>
        <p:txBody>
          <a:bodyPr lIns="114491" rIns="81779" bIns="81779" anchor="t"/>
          <a:lstStyle>
            <a:lvl1pPr marL="0" indent="0" algn="l">
              <a:spcBef>
                <a:spcPts val="447"/>
              </a:spcBef>
              <a:buFontTx/>
              <a:buNone/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6188055" y="9544826"/>
            <a:ext cx="1221740" cy="548279"/>
          </a:xfrm>
        </p:spPr>
        <p:txBody>
          <a:bodyPr/>
          <a:lstStyle/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 rot="420000">
            <a:off x="6986110" y="1801219"/>
            <a:ext cx="9254681" cy="5904251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57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10" name="Laisva forma 9"/>
          <p:cNvSpPr>
            <a:spLocks/>
          </p:cNvSpPr>
          <p:nvPr/>
        </p:nvSpPr>
        <p:spPr bwMode="auto">
          <a:xfrm flipV="1">
            <a:off x="-19090" y="8734325"/>
            <a:ext cx="18364279" cy="15637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559" tIns="81779" rIns="163559" bIns="8177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Laisva forma 10"/>
          <p:cNvSpPr>
            <a:spLocks/>
          </p:cNvSpPr>
          <p:nvPr/>
        </p:nvSpPr>
        <p:spPr bwMode="auto">
          <a:xfrm flipV="1">
            <a:off x="8781256" y="9339817"/>
            <a:ext cx="9544844" cy="9582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559" tIns="81779" rIns="163559" bIns="8177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-19090" y="-10728"/>
            <a:ext cx="18364279" cy="15637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559" tIns="81779" rIns="163559" bIns="8177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8781256" y="-10727"/>
            <a:ext cx="9544844" cy="9582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559" tIns="81779" rIns="163559" bIns="8177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916305" y="1057273"/>
            <a:ext cx="16493490" cy="1716352"/>
          </a:xfrm>
          <a:prstGeom prst="rect">
            <a:avLst/>
          </a:prstGeom>
        </p:spPr>
        <p:txBody>
          <a:bodyPr vert="horz" lIns="0" tIns="81779" rIns="0" bIns="0" anchor="b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916305" y="2906356"/>
            <a:ext cx="16493490" cy="6590792"/>
          </a:xfrm>
          <a:prstGeom prst="rect">
            <a:avLst/>
          </a:prstGeom>
        </p:spPr>
        <p:txBody>
          <a:bodyPr vert="horz" lIns="163559" tIns="81779" rIns="163559" bIns="81779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916305" y="9544826"/>
            <a:ext cx="4276090" cy="54827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EDFBE6-3566-4DC2-94E5-C88E979330A4}" type="datetimeFigureOut">
              <a:rPr lang="lt-LT" smtClean="0"/>
              <a:pPr/>
              <a:t>2013.11.15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5345113" y="9544826"/>
            <a:ext cx="6719570" cy="54827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15882620" y="9544826"/>
            <a:ext cx="1527175" cy="54827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C0E787-21B8-4AE2-847D-1F2795671E8C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2" name="Grupė 1"/>
          <p:cNvGrpSpPr/>
          <p:nvPr/>
        </p:nvGrpSpPr>
        <p:grpSpPr>
          <a:xfrm>
            <a:off x="-38113" y="303940"/>
            <a:ext cx="18399348" cy="974888"/>
            <a:chOff x="-19045" y="216550"/>
            <a:chExt cx="9180548" cy="649224"/>
          </a:xfrm>
        </p:grpSpPr>
        <p:sp>
          <p:nvSpPr>
            <p:cNvPr id="12" name="Laisva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Laisva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89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90676" indent="-49067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144911" indent="-44160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635587" indent="-44160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126263" indent="-376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6940" indent="-376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3107616" indent="-376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3434733" indent="-327117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925409" indent="-327117" algn="l" rtl="0" eaLnBrk="1" latinLnBrk="0" hangingPunct="1">
        <a:spcBef>
          <a:spcPct val="20000"/>
        </a:spcBef>
        <a:buClr>
          <a:schemeClr val="tx2"/>
        </a:buClr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4416086" indent="-327117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8177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6355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453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271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0889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9067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7245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54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098154" y="2916808"/>
            <a:ext cx="15736011" cy="2746163"/>
          </a:xfrm>
        </p:spPr>
        <p:txBody>
          <a:bodyPr>
            <a:noAutofit/>
          </a:bodyPr>
          <a:lstStyle/>
          <a:p>
            <a:r>
              <a:rPr lang="lt-LT" sz="115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Kaip paruošti e-parodą </a:t>
            </a:r>
            <a:r>
              <a:rPr lang="lt-LT" sz="11500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SpindulioTV</a:t>
            </a:r>
            <a:r>
              <a:rPr lang="lt-LT" sz="115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stendui</a:t>
            </a:r>
            <a:endParaRPr lang="lt-LT" sz="115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2106266" y="6733232"/>
            <a:ext cx="6480720" cy="1368152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Paprastas būdas</a:t>
            </a:r>
          </a:p>
          <a:p>
            <a:pPr algn="ctr"/>
            <a:endParaRPr lang="lt-L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aantraštė 2"/>
          <p:cNvSpPr txBox="1">
            <a:spLocks/>
          </p:cNvSpPr>
          <p:nvPr/>
        </p:nvSpPr>
        <p:spPr>
          <a:xfrm>
            <a:off x="2466306" y="8245400"/>
            <a:ext cx="6480720" cy="1368152"/>
          </a:xfrm>
          <a:prstGeom prst="rect">
            <a:avLst/>
          </a:prstGeom>
        </p:spPr>
        <p:txBody>
          <a:bodyPr vert="horz" lIns="0" tIns="81779" rIns="32712" bIns="81779">
            <a:noAutofit/>
          </a:bodyPr>
          <a:lstStyle/>
          <a:p>
            <a:pPr marL="0" marR="81779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lt-L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Sudėtingesnis, bet vaizdingesnis būdas</a:t>
            </a:r>
          </a:p>
          <a:p>
            <a:pPr marL="0" marR="81779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lt-LT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enkiakampis 7"/>
          <p:cNvSpPr/>
          <p:nvPr/>
        </p:nvSpPr>
        <p:spPr>
          <a:xfrm>
            <a:off x="2178274" y="6877248"/>
            <a:ext cx="648072" cy="432048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Penkiakampis 8"/>
          <p:cNvSpPr/>
          <p:nvPr/>
        </p:nvSpPr>
        <p:spPr>
          <a:xfrm>
            <a:off x="2178274" y="8605440"/>
            <a:ext cx="648072" cy="432048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548236" y="180504"/>
            <a:ext cx="16777864" cy="1008112"/>
          </a:xfrm>
        </p:spPr>
        <p:txBody>
          <a:bodyPr anchor="t">
            <a:normAutofit/>
          </a:bodyPr>
          <a:lstStyle/>
          <a:p>
            <a:pPr algn="l"/>
            <a:r>
              <a:rPr lang="lt-LT" sz="66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E-parodos paruošimas </a:t>
            </a:r>
            <a:r>
              <a:rPr lang="lt-LT" sz="6600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SpindulioTV</a:t>
            </a:r>
            <a:r>
              <a:rPr lang="lt-LT" sz="66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stendui.</a:t>
            </a:r>
            <a:endParaRPr lang="lt-LT" sz="66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Paantraštė 2"/>
          <p:cNvSpPr txBox="1">
            <a:spLocks/>
          </p:cNvSpPr>
          <p:nvPr/>
        </p:nvSpPr>
        <p:spPr>
          <a:xfrm>
            <a:off x="11179274" y="972592"/>
            <a:ext cx="6480720" cy="1368152"/>
          </a:xfrm>
          <a:prstGeom prst="rect">
            <a:avLst/>
          </a:prstGeom>
        </p:spPr>
        <p:txBody>
          <a:bodyPr vert="horz" lIns="0" tIns="81779" rIns="32712" bIns="81779">
            <a:normAutofit/>
          </a:bodyPr>
          <a:lstStyle/>
          <a:p>
            <a:pPr marL="0" marR="81779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lt-L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Paprastas būdas</a:t>
            </a:r>
          </a:p>
          <a:p>
            <a:pPr marL="0" marR="81779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lt-LT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Antraštė 1"/>
          <p:cNvSpPr txBox="1">
            <a:spLocks/>
          </p:cNvSpPr>
          <p:nvPr/>
        </p:nvSpPr>
        <p:spPr>
          <a:xfrm>
            <a:off x="954138" y="2772792"/>
            <a:ext cx="12207619" cy="1944216"/>
          </a:xfrm>
          <a:prstGeom prst="rect">
            <a:avLst/>
          </a:prstGeom>
          <a:ln>
            <a:noFill/>
          </a:ln>
        </p:spPr>
        <p:txBody>
          <a:bodyPr vert="horz" lIns="0" tIns="0" rIns="32712" bIns="0" anchor="t">
            <a:normAutofit fontScale="9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Tiesiog kopijuojame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foto, video, </a:t>
            </a:r>
            <a:r>
              <a:rPr kumimoji="0" lang="lt-LT" sz="4800" b="1" i="0" u="none" strike="noStrike" kern="1200" normalizeH="0" baseline="0" noProof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audio</a:t>
            </a:r>
            <a:r>
              <a:rPr kumimoji="0" lang="lt-LT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medžiagą</a:t>
            </a:r>
            <a:r>
              <a:rPr kumimoji="0" lang="lt-LT" sz="48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8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į vieną katalogą </a:t>
            </a:r>
            <a:r>
              <a:rPr kumimoji="0" lang="lt-LT" sz="4800" b="1" i="0" u="none" strike="noStrike" kern="1200" normalizeH="0" noProof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usb</a:t>
            </a:r>
            <a:r>
              <a:rPr kumimoji="0" lang="lt-LT" sz="48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laikmenoje </a:t>
            </a:r>
            <a:endParaRPr kumimoji="0" lang="lt-LT" sz="48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0848">
            <a:off x="14482990" y="7684249"/>
            <a:ext cx="25050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52814">
            <a:off x="15648023" y="5793490"/>
            <a:ext cx="13144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upload.wikimedia.org/wikipedia/commons/8/86/SanDisk_Cruzer_Micr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38314" y="5725120"/>
            <a:ext cx="5793810" cy="4146105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307066" y="5437088"/>
            <a:ext cx="2377454" cy="2248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4" name="Tiesioji rodyklės jungtis 13"/>
          <p:cNvCxnSpPr>
            <a:stCxn id="1032" idx="1"/>
            <a:endCxn id="1031" idx="3"/>
          </p:cNvCxnSpPr>
          <p:nvPr/>
        </p:nvCxnSpPr>
        <p:spPr>
          <a:xfrm flipH="1">
            <a:off x="11684520" y="4456327"/>
            <a:ext cx="3527202" cy="21050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Tiesioji rodyklės jungtis 14"/>
          <p:cNvCxnSpPr>
            <a:stCxn id="9" idx="1"/>
            <a:endCxn id="1031" idx="3"/>
          </p:cNvCxnSpPr>
          <p:nvPr/>
        </p:nvCxnSpPr>
        <p:spPr>
          <a:xfrm flipH="1">
            <a:off x="11684520" y="6317917"/>
            <a:ext cx="3983622" cy="2434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Tiesioji rodyklės jungtis 18"/>
          <p:cNvCxnSpPr>
            <a:stCxn id="1026" idx="1"/>
            <a:endCxn id="1031" idx="3"/>
          </p:cNvCxnSpPr>
          <p:nvPr/>
        </p:nvCxnSpPr>
        <p:spPr>
          <a:xfrm flipH="1" flipV="1">
            <a:off x="11684520" y="6561366"/>
            <a:ext cx="2809226" cy="15258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11722" y="3564880"/>
            <a:ext cx="1770682" cy="178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Tiesioji rodyklės jungtis 27"/>
          <p:cNvCxnSpPr>
            <a:stCxn id="1031" idx="1"/>
          </p:cNvCxnSpPr>
          <p:nvPr/>
        </p:nvCxnSpPr>
        <p:spPr>
          <a:xfrm flipH="1">
            <a:off x="6138714" y="6561366"/>
            <a:ext cx="3168352" cy="45989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Paantraštė 2"/>
          <p:cNvSpPr txBox="1">
            <a:spLocks/>
          </p:cNvSpPr>
          <p:nvPr/>
        </p:nvSpPr>
        <p:spPr>
          <a:xfrm>
            <a:off x="7506866" y="7597328"/>
            <a:ext cx="6480720" cy="864096"/>
          </a:xfrm>
          <a:prstGeom prst="rect">
            <a:avLst/>
          </a:prstGeom>
        </p:spPr>
        <p:txBody>
          <a:bodyPr vert="horz" lIns="0" tIns="81779" rIns="32712" bIns="81779">
            <a:normAutofit/>
          </a:bodyPr>
          <a:lstStyle/>
          <a:p>
            <a:pPr marL="0" marR="81779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lt-L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Antano paroda</a:t>
            </a:r>
          </a:p>
          <a:p>
            <a:pPr marL="0" marR="81779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lt-LT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Stačiakampis 31"/>
          <p:cNvSpPr/>
          <p:nvPr/>
        </p:nvSpPr>
        <p:spPr>
          <a:xfrm>
            <a:off x="450082" y="4717008"/>
            <a:ext cx="804686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4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P.S. Būtinai padarykite pirmą paveikslėlį su parodos </a:t>
            </a: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4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aprašymu, autorium ir t.t.</a:t>
            </a:r>
          </a:p>
        </p:txBody>
      </p:sp>
      <p:sp>
        <p:nvSpPr>
          <p:cNvPr id="33" name="Stačiakampis 32"/>
          <p:cNvSpPr/>
          <p:nvPr/>
        </p:nvSpPr>
        <p:spPr>
          <a:xfrm>
            <a:off x="11107266" y="2052712"/>
            <a:ext cx="3070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Pirmas paveikslėlis</a:t>
            </a:r>
          </a:p>
        </p:txBody>
      </p:sp>
      <p:sp>
        <p:nvSpPr>
          <p:cNvPr id="34" name="Stačiakampis 33"/>
          <p:cNvSpPr/>
          <p:nvPr/>
        </p:nvSpPr>
        <p:spPr>
          <a:xfrm rot="785163">
            <a:off x="16563826" y="6432831"/>
            <a:ext cx="1913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audio.mp3</a:t>
            </a:r>
          </a:p>
        </p:txBody>
      </p:sp>
      <p:sp>
        <p:nvSpPr>
          <p:cNvPr id="35" name="Stačiakampis 34"/>
          <p:cNvSpPr/>
          <p:nvPr/>
        </p:nvSpPr>
        <p:spPr>
          <a:xfrm rot="379878">
            <a:off x="14592800" y="9024058"/>
            <a:ext cx="1660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err="1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video.avi</a:t>
            </a:r>
            <a:endParaRPr lang="lt-LT" sz="2800" b="1" dirty="0" smtClean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</p:txBody>
      </p:sp>
      <p:cxnSp>
        <p:nvCxnSpPr>
          <p:cNvPr id="40" name="Tiesioji rodyklės jungtis 39"/>
          <p:cNvCxnSpPr>
            <a:stCxn id="44" idx="2"/>
          </p:cNvCxnSpPr>
          <p:nvPr/>
        </p:nvCxnSpPr>
        <p:spPr>
          <a:xfrm flipH="1">
            <a:off x="11755339" y="3996928"/>
            <a:ext cx="1008111" cy="25922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Stačiakampis 42"/>
          <p:cNvSpPr/>
          <p:nvPr/>
        </p:nvSpPr>
        <p:spPr>
          <a:xfrm>
            <a:off x="15782343" y="2556768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err="1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foto.jpeg</a:t>
            </a:r>
            <a:endParaRPr lang="lt-LT" sz="2800" b="1" dirty="0" smtClean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</p:txBody>
      </p:sp>
      <p:sp>
        <p:nvSpPr>
          <p:cNvPr id="44" name="Stačiakampis 43"/>
          <p:cNvSpPr/>
          <p:nvPr/>
        </p:nvSpPr>
        <p:spPr>
          <a:xfrm>
            <a:off x="11539314" y="2628776"/>
            <a:ext cx="24482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6" name="Stačiakampis 45"/>
          <p:cNvSpPr/>
          <p:nvPr/>
        </p:nvSpPr>
        <p:spPr>
          <a:xfrm rot="21307013">
            <a:off x="11610782" y="2698572"/>
            <a:ext cx="2173050" cy="16804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Antano</a:t>
            </a:r>
            <a:endParaRPr lang="lt-LT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lt-LT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47" name="Stačiakampis 46"/>
          <p:cNvSpPr/>
          <p:nvPr/>
        </p:nvSpPr>
        <p:spPr>
          <a:xfrm>
            <a:off x="11755338" y="3636888"/>
            <a:ext cx="2160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16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Autorius Antanas</a:t>
            </a:r>
          </a:p>
        </p:txBody>
      </p:sp>
      <p:sp>
        <p:nvSpPr>
          <p:cNvPr id="48" name="Stačiakampis 47"/>
          <p:cNvSpPr/>
          <p:nvPr/>
        </p:nvSpPr>
        <p:spPr>
          <a:xfrm rot="413014">
            <a:off x="12043381" y="3453081"/>
            <a:ext cx="1745542" cy="1051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lnSpc>
                <a:spcPts val="1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paroda</a:t>
            </a:r>
          </a:p>
        </p:txBody>
      </p:sp>
      <p:pic>
        <p:nvPicPr>
          <p:cNvPr id="5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9858">
            <a:off x="15403596" y="3324359"/>
            <a:ext cx="1770682" cy="178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38953">
            <a:off x="15606063" y="3166306"/>
            <a:ext cx="1770682" cy="178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49793">
            <a:off x="14554998" y="7900272"/>
            <a:ext cx="25050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Stačiakampis 54"/>
          <p:cNvSpPr/>
          <p:nvPr/>
        </p:nvSpPr>
        <p:spPr>
          <a:xfrm>
            <a:off x="6714778" y="8245400"/>
            <a:ext cx="8046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000" b="1" dirty="0" smtClean="0">
                <a:solidFill>
                  <a:schemeClr val="bg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Katalogas su parodos pavadinimu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tačiakampis 79"/>
          <p:cNvSpPr/>
          <p:nvPr/>
        </p:nvSpPr>
        <p:spPr>
          <a:xfrm>
            <a:off x="12850974" y="7417793"/>
            <a:ext cx="3224844" cy="2051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7" name="Stačiakampis 66"/>
          <p:cNvSpPr/>
          <p:nvPr/>
        </p:nvSpPr>
        <p:spPr>
          <a:xfrm>
            <a:off x="13411522" y="7525320"/>
            <a:ext cx="3456384" cy="2268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4" name="Stačiakampis 53"/>
          <p:cNvSpPr/>
          <p:nvPr/>
        </p:nvSpPr>
        <p:spPr>
          <a:xfrm rot="228650">
            <a:off x="14363142" y="4861023"/>
            <a:ext cx="3152836" cy="2196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548236" y="180504"/>
            <a:ext cx="16777864" cy="1008112"/>
          </a:xfrm>
        </p:spPr>
        <p:txBody>
          <a:bodyPr anchor="t">
            <a:normAutofit/>
          </a:bodyPr>
          <a:lstStyle/>
          <a:p>
            <a:pPr algn="l"/>
            <a:r>
              <a:rPr lang="lt-LT" sz="66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E-parodos paruošimas </a:t>
            </a:r>
            <a:r>
              <a:rPr lang="lt-LT" sz="6600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SpindulioTV</a:t>
            </a:r>
            <a:r>
              <a:rPr lang="lt-LT" sz="66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stendui.</a:t>
            </a:r>
            <a:endParaRPr lang="lt-LT" sz="66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Antraštė 1"/>
          <p:cNvSpPr txBox="1">
            <a:spLocks/>
          </p:cNvSpPr>
          <p:nvPr/>
        </p:nvSpPr>
        <p:spPr>
          <a:xfrm>
            <a:off x="450082" y="2196728"/>
            <a:ext cx="12207619" cy="2952328"/>
          </a:xfrm>
          <a:prstGeom prst="rect">
            <a:avLst/>
          </a:prstGeom>
          <a:ln>
            <a:noFill/>
          </a:ln>
        </p:spPr>
        <p:txBody>
          <a:bodyPr vert="horz" lIns="0" tIns="0" rIns="32712" bIns="0" anchor="t">
            <a:normAutofit fontScale="9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defTabSz="914400">
              <a:spcBef>
                <a:spcPct val="0"/>
              </a:spcBef>
            </a:pPr>
            <a:r>
              <a:rPr kumimoji="0" lang="lt-LT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Kuriame skaidres su POWER</a:t>
            </a:r>
            <a:r>
              <a:rPr lang="lt-LT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POINT programa</a:t>
            </a:r>
          </a:p>
          <a:p>
            <a:pPr lvl="0" defTabSz="914400">
              <a:spcBef>
                <a:spcPct val="0"/>
              </a:spcBef>
            </a:pPr>
            <a:r>
              <a:rPr kumimoji="0" lang="lt-LT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ir</a:t>
            </a:r>
            <a:r>
              <a:rPr kumimoji="0" lang="lt-LT" sz="48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jas konvertuojame JPEG formatu </a:t>
            </a:r>
          </a:p>
          <a:p>
            <a:pPr lvl="0" defTabSz="914400">
              <a:spcBef>
                <a:spcPct val="0"/>
              </a:spcBef>
            </a:pPr>
            <a:r>
              <a:rPr kumimoji="0" lang="lt-LT" sz="48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arba video AVI formatu. </a:t>
            </a:r>
            <a:endParaRPr kumimoji="0" lang="lt-LT" sz="48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Visą konvertuotą turinį</a:t>
            </a:r>
            <a:r>
              <a:rPr kumimoji="0" lang="lt-LT" sz="48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lt-LT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kopijuojame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8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į vieną katalogą </a:t>
            </a:r>
            <a:r>
              <a:rPr kumimoji="0" lang="lt-LT" sz="4800" b="1" i="0" u="none" strike="noStrike" kern="1200" normalizeH="0" noProof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usb</a:t>
            </a:r>
            <a:r>
              <a:rPr kumimoji="0" lang="lt-LT" sz="48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laikmenoje. </a:t>
            </a:r>
            <a:endParaRPr kumimoji="0" lang="lt-LT" sz="48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15578" y="7813352"/>
            <a:ext cx="25050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16026">
            <a:off x="16282674" y="5152953"/>
            <a:ext cx="1019633" cy="107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upload.wikimedia.org/wikipedia/commons/8/86/SanDisk_Cruzer_Micr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87684" flipH="1">
            <a:off x="648090" y="6448000"/>
            <a:ext cx="4528113" cy="324036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130602" y="6085160"/>
            <a:ext cx="2377454" cy="2248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9" name="Tiesioji rodyklės jungtis 18"/>
          <p:cNvCxnSpPr>
            <a:stCxn id="80" idx="1"/>
            <a:endCxn id="1031" idx="3"/>
          </p:cNvCxnSpPr>
          <p:nvPr/>
        </p:nvCxnSpPr>
        <p:spPr>
          <a:xfrm flipH="1" flipV="1">
            <a:off x="7508056" y="7209438"/>
            <a:ext cx="5342918" cy="123422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Tiesioji rodyklės jungtis 27"/>
          <p:cNvCxnSpPr>
            <a:stCxn id="1031" idx="1"/>
          </p:cNvCxnSpPr>
          <p:nvPr/>
        </p:nvCxnSpPr>
        <p:spPr>
          <a:xfrm flipH="1">
            <a:off x="3762450" y="7209438"/>
            <a:ext cx="1368152" cy="53190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Paantraštė 2"/>
          <p:cNvSpPr txBox="1">
            <a:spLocks/>
          </p:cNvSpPr>
          <p:nvPr/>
        </p:nvSpPr>
        <p:spPr>
          <a:xfrm>
            <a:off x="3618434" y="8389416"/>
            <a:ext cx="6480720" cy="864096"/>
          </a:xfrm>
          <a:prstGeom prst="rect">
            <a:avLst/>
          </a:prstGeom>
        </p:spPr>
        <p:txBody>
          <a:bodyPr vert="horz" lIns="0" tIns="81779" rIns="32712" bIns="81779">
            <a:normAutofit/>
          </a:bodyPr>
          <a:lstStyle/>
          <a:p>
            <a:pPr marL="0" marR="81779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lt-L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Antano paroda</a:t>
            </a:r>
          </a:p>
          <a:p>
            <a:pPr marL="0" marR="81779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lt-LT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Stačiakampis 31"/>
          <p:cNvSpPr/>
          <p:nvPr/>
        </p:nvSpPr>
        <p:spPr>
          <a:xfrm>
            <a:off x="-197990" y="4933032"/>
            <a:ext cx="804686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4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P.S. Būtinai padarykite pirmą skaidrę, su parodos </a:t>
            </a: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4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aprašymu, autorium ir t.t.</a:t>
            </a:r>
          </a:p>
        </p:txBody>
      </p:sp>
      <p:sp>
        <p:nvSpPr>
          <p:cNvPr id="33" name="Stačiakampis 32"/>
          <p:cNvSpPr/>
          <p:nvPr/>
        </p:nvSpPr>
        <p:spPr>
          <a:xfrm>
            <a:off x="14491642" y="5473577"/>
            <a:ext cx="1615379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Antano </a:t>
            </a: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gyvūnai</a:t>
            </a:r>
          </a:p>
        </p:txBody>
      </p:sp>
      <p:sp>
        <p:nvSpPr>
          <p:cNvPr id="35" name="Stačiakampis 34"/>
          <p:cNvSpPr/>
          <p:nvPr/>
        </p:nvSpPr>
        <p:spPr>
          <a:xfrm rot="21393088">
            <a:off x="14073141" y="9109755"/>
            <a:ext cx="2418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Antano</a:t>
            </a:r>
            <a:r>
              <a:rPr lang="lt-LT" sz="2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 video</a:t>
            </a:r>
          </a:p>
        </p:txBody>
      </p:sp>
      <p:cxnSp>
        <p:nvCxnSpPr>
          <p:cNvPr id="40" name="Tiesioji rodyklės jungtis 39"/>
          <p:cNvCxnSpPr>
            <a:endCxn id="54" idx="1"/>
          </p:cNvCxnSpPr>
          <p:nvPr/>
        </p:nvCxnSpPr>
        <p:spPr>
          <a:xfrm>
            <a:off x="13339514" y="5293072"/>
            <a:ext cx="1027114" cy="5615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Stačiakampis 43"/>
          <p:cNvSpPr/>
          <p:nvPr/>
        </p:nvSpPr>
        <p:spPr>
          <a:xfrm rot="21405913">
            <a:off x="10819234" y="4428976"/>
            <a:ext cx="2520280" cy="158417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6" name="Stačiakampis 45"/>
          <p:cNvSpPr/>
          <p:nvPr/>
        </p:nvSpPr>
        <p:spPr>
          <a:xfrm rot="21307013">
            <a:off x="10958822" y="4446407"/>
            <a:ext cx="2173050" cy="16804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Antano</a:t>
            </a:r>
            <a:endParaRPr lang="lt-LT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lt-LT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47" name="Stačiakampis 46"/>
          <p:cNvSpPr/>
          <p:nvPr/>
        </p:nvSpPr>
        <p:spPr>
          <a:xfrm>
            <a:off x="11395298" y="5653112"/>
            <a:ext cx="2160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16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Autorius Antanas</a:t>
            </a:r>
          </a:p>
        </p:txBody>
      </p:sp>
      <p:sp>
        <p:nvSpPr>
          <p:cNvPr id="48" name="Stačiakampis 47"/>
          <p:cNvSpPr/>
          <p:nvPr/>
        </p:nvSpPr>
        <p:spPr>
          <a:xfrm rot="413014">
            <a:off x="11323300" y="5397297"/>
            <a:ext cx="1745542" cy="1051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lnSpc>
                <a:spcPts val="1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paroda</a:t>
            </a:r>
          </a:p>
        </p:txBody>
      </p:sp>
      <p:pic>
        <p:nvPicPr>
          <p:cNvPr id="5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38953">
            <a:off x="16064983" y="5929835"/>
            <a:ext cx="1018904" cy="102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Stačiakampis 54"/>
          <p:cNvSpPr/>
          <p:nvPr/>
        </p:nvSpPr>
        <p:spPr>
          <a:xfrm>
            <a:off x="2970362" y="9037488"/>
            <a:ext cx="8046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000" b="1" dirty="0" smtClean="0">
                <a:solidFill>
                  <a:schemeClr val="bg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Katalogas su parodos pavadinimu</a:t>
            </a:r>
          </a:p>
        </p:txBody>
      </p:sp>
      <p:sp>
        <p:nvSpPr>
          <p:cNvPr id="29" name="Stačiakampis 28"/>
          <p:cNvSpPr/>
          <p:nvPr/>
        </p:nvSpPr>
        <p:spPr>
          <a:xfrm>
            <a:off x="9379074" y="1116608"/>
            <a:ext cx="7801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Sudėtingesnis, bet vaizdingesnis būdas</a:t>
            </a:r>
          </a:p>
        </p:txBody>
      </p:sp>
      <p:sp>
        <p:nvSpPr>
          <p:cNvPr id="56" name="Stačiakampis 55"/>
          <p:cNvSpPr/>
          <p:nvPr/>
        </p:nvSpPr>
        <p:spPr>
          <a:xfrm rot="779290">
            <a:off x="8312830" y="8684194"/>
            <a:ext cx="35680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Įrašyti kaip video MP4</a:t>
            </a:r>
            <a:endParaRPr lang="lt-LT" sz="2800" b="1" dirty="0" smtClean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</p:txBody>
      </p:sp>
      <p:cxnSp>
        <p:nvCxnSpPr>
          <p:cNvPr id="73" name="Tiesioji rodyklės jungtis 72"/>
          <p:cNvCxnSpPr>
            <a:stCxn id="54" idx="2"/>
            <a:endCxn id="67" idx="0"/>
          </p:cNvCxnSpPr>
          <p:nvPr/>
        </p:nvCxnSpPr>
        <p:spPr>
          <a:xfrm flipH="1">
            <a:off x="15139714" y="7055323"/>
            <a:ext cx="726846" cy="4699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Stačiakampis 75"/>
          <p:cNvSpPr/>
          <p:nvPr/>
        </p:nvSpPr>
        <p:spPr>
          <a:xfrm>
            <a:off x="14131602" y="9774893"/>
            <a:ext cx="2284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kitos skaidrės</a:t>
            </a:r>
          </a:p>
        </p:txBody>
      </p:sp>
      <p:sp>
        <p:nvSpPr>
          <p:cNvPr id="77" name="Stačiakampis 76"/>
          <p:cNvSpPr/>
          <p:nvPr/>
        </p:nvSpPr>
        <p:spPr>
          <a:xfrm rot="318508">
            <a:off x="14943144" y="4314277"/>
            <a:ext cx="2214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antra skaidrė</a:t>
            </a:r>
          </a:p>
        </p:txBody>
      </p:sp>
      <p:sp>
        <p:nvSpPr>
          <p:cNvPr id="82" name="Stačiakampis 81"/>
          <p:cNvSpPr/>
          <p:nvPr/>
        </p:nvSpPr>
        <p:spPr>
          <a:xfrm rot="766498">
            <a:off x="8699643" y="7072397"/>
            <a:ext cx="3284875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lt-LT" sz="32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Konvertuojame </a:t>
            </a:r>
            <a:endParaRPr lang="lt-LT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lt-LT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video arbo foto </a:t>
            </a:r>
          </a:p>
          <a:p>
            <a:pPr algn="ctr"/>
            <a:r>
              <a:rPr lang="lt-LT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formatu</a:t>
            </a:r>
            <a:endParaRPr lang="lt-LT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59594" y="2196728"/>
            <a:ext cx="374299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Stačiakampis 93"/>
          <p:cNvSpPr/>
          <p:nvPr/>
        </p:nvSpPr>
        <p:spPr>
          <a:xfrm>
            <a:off x="14995698" y="2556768"/>
            <a:ext cx="201622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000" b="1" dirty="0" err="1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Full</a:t>
            </a:r>
            <a:r>
              <a:rPr lang="lt-LT" sz="2000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 HD</a:t>
            </a: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000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1920x1080</a:t>
            </a: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000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Dydis per visą </a:t>
            </a:r>
          </a:p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000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ekraną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475418" y="2052712"/>
            <a:ext cx="159940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106" name="Laisva forma 105"/>
          <p:cNvSpPr/>
          <p:nvPr/>
        </p:nvSpPr>
        <p:spPr>
          <a:xfrm>
            <a:off x="14131602" y="2916808"/>
            <a:ext cx="926638" cy="943376"/>
          </a:xfrm>
          <a:custGeom>
            <a:avLst/>
            <a:gdLst>
              <a:gd name="connsiteX0" fmla="*/ 616420 w 912255"/>
              <a:gd name="connsiteY0" fmla="*/ 53788 h 1051043"/>
              <a:gd name="connsiteX1" fmla="*/ 576079 w 912255"/>
              <a:gd name="connsiteY1" fmla="*/ 40341 h 1051043"/>
              <a:gd name="connsiteX2" fmla="*/ 387820 w 912255"/>
              <a:gd name="connsiteY2" fmla="*/ 13447 h 1051043"/>
              <a:gd name="connsiteX3" fmla="*/ 293691 w 912255"/>
              <a:gd name="connsiteY3" fmla="*/ 0 h 1051043"/>
              <a:gd name="connsiteX4" fmla="*/ 105432 w 912255"/>
              <a:gd name="connsiteY4" fmla="*/ 13447 h 1051043"/>
              <a:gd name="connsiteX5" fmla="*/ 51644 w 912255"/>
              <a:gd name="connsiteY5" fmla="*/ 94129 h 1051043"/>
              <a:gd name="connsiteX6" fmla="*/ 38197 w 912255"/>
              <a:gd name="connsiteY6" fmla="*/ 147918 h 1051043"/>
              <a:gd name="connsiteX7" fmla="*/ 24750 w 912255"/>
              <a:gd name="connsiteY7" fmla="*/ 188259 h 1051043"/>
              <a:gd name="connsiteX8" fmla="*/ 65091 w 912255"/>
              <a:gd name="connsiteY8" fmla="*/ 806824 h 1051043"/>
              <a:gd name="connsiteX9" fmla="*/ 118879 w 912255"/>
              <a:gd name="connsiteY9" fmla="*/ 927847 h 1051043"/>
              <a:gd name="connsiteX10" fmla="*/ 199561 w 912255"/>
              <a:gd name="connsiteY10" fmla="*/ 995082 h 1051043"/>
              <a:gd name="connsiteX11" fmla="*/ 280244 w 912255"/>
              <a:gd name="connsiteY11" fmla="*/ 1048871 h 1051043"/>
              <a:gd name="connsiteX12" fmla="*/ 697102 w 912255"/>
              <a:gd name="connsiteY12" fmla="*/ 1021976 h 1051043"/>
              <a:gd name="connsiteX13" fmla="*/ 777785 w 912255"/>
              <a:gd name="connsiteY13" fmla="*/ 968188 h 1051043"/>
              <a:gd name="connsiteX14" fmla="*/ 831573 w 912255"/>
              <a:gd name="connsiteY14" fmla="*/ 887506 h 1051043"/>
              <a:gd name="connsiteX15" fmla="*/ 858467 w 912255"/>
              <a:gd name="connsiteY15" fmla="*/ 847165 h 1051043"/>
              <a:gd name="connsiteX16" fmla="*/ 885361 w 912255"/>
              <a:gd name="connsiteY16" fmla="*/ 766482 h 1051043"/>
              <a:gd name="connsiteX17" fmla="*/ 898808 w 912255"/>
              <a:gd name="connsiteY17" fmla="*/ 658906 h 1051043"/>
              <a:gd name="connsiteX18" fmla="*/ 912255 w 912255"/>
              <a:gd name="connsiteY18" fmla="*/ 591671 h 1051043"/>
              <a:gd name="connsiteX19" fmla="*/ 898808 w 912255"/>
              <a:gd name="connsiteY19" fmla="*/ 363071 h 1051043"/>
              <a:gd name="connsiteX20" fmla="*/ 845020 w 912255"/>
              <a:gd name="connsiteY20" fmla="*/ 242047 h 1051043"/>
              <a:gd name="connsiteX21" fmla="*/ 831573 w 912255"/>
              <a:gd name="connsiteY21" fmla="*/ 201706 h 1051043"/>
              <a:gd name="connsiteX22" fmla="*/ 683655 w 912255"/>
              <a:gd name="connsiteY22" fmla="*/ 134471 h 1051043"/>
              <a:gd name="connsiteX23" fmla="*/ 629867 w 912255"/>
              <a:gd name="connsiteY23" fmla="*/ 107576 h 105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2255" h="1051043">
                <a:moveTo>
                  <a:pt x="616420" y="53788"/>
                </a:moveTo>
                <a:cubicBezTo>
                  <a:pt x="602973" y="49306"/>
                  <a:pt x="589916" y="43416"/>
                  <a:pt x="576079" y="40341"/>
                </a:cubicBezTo>
                <a:cubicBezTo>
                  <a:pt x="522932" y="28531"/>
                  <a:pt x="438708" y="20232"/>
                  <a:pt x="387820" y="13447"/>
                </a:cubicBezTo>
                <a:lnTo>
                  <a:pt x="293691" y="0"/>
                </a:lnTo>
                <a:lnTo>
                  <a:pt x="105432" y="13447"/>
                </a:lnTo>
                <a:cubicBezTo>
                  <a:pt x="75307" y="25162"/>
                  <a:pt x="51644" y="94129"/>
                  <a:pt x="51644" y="94129"/>
                </a:cubicBezTo>
                <a:cubicBezTo>
                  <a:pt x="47162" y="112059"/>
                  <a:pt x="43274" y="130148"/>
                  <a:pt x="38197" y="147918"/>
                </a:cubicBezTo>
                <a:cubicBezTo>
                  <a:pt x="34303" y="161547"/>
                  <a:pt x="24750" y="174085"/>
                  <a:pt x="24750" y="188259"/>
                </a:cubicBezTo>
                <a:cubicBezTo>
                  <a:pt x="24750" y="378455"/>
                  <a:pt x="0" y="611551"/>
                  <a:pt x="65091" y="806824"/>
                </a:cubicBezTo>
                <a:cubicBezTo>
                  <a:pt x="84636" y="865459"/>
                  <a:pt x="83363" y="885228"/>
                  <a:pt x="118879" y="927847"/>
                </a:cubicBezTo>
                <a:cubicBezTo>
                  <a:pt x="172453" y="992135"/>
                  <a:pt x="141863" y="947000"/>
                  <a:pt x="199561" y="995082"/>
                </a:cubicBezTo>
                <a:cubicBezTo>
                  <a:pt x="266713" y="1051043"/>
                  <a:pt x="209347" y="1025239"/>
                  <a:pt x="280244" y="1048871"/>
                </a:cubicBezTo>
                <a:cubicBezTo>
                  <a:pt x="419197" y="1039906"/>
                  <a:pt x="559656" y="1044265"/>
                  <a:pt x="697102" y="1021976"/>
                </a:cubicBezTo>
                <a:cubicBezTo>
                  <a:pt x="729008" y="1016802"/>
                  <a:pt x="777785" y="968188"/>
                  <a:pt x="777785" y="968188"/>
                </a:cubicBezTo>
                <a:lnTo>
                  <a:pt x="831573" y="887506"/>
                </a:lnTo>
                <a:cubicBezTo>
                  <a:pt x="840538" y="874059"/>
                  <a:pt x="853356" y="862497"/>
                  <a:pt x="858467" y="847165"/>
                </a:cubicBezTo>
                <a:lnTo>
                  <a:pt x="885361" y="766482"/>
                </a:lnTo>
                <a:cubicBezTo>
                  <a:pt x="889843" y="730623"/>
                  <a:pt x="893313" y="694624"/>
                  <a:pt x="898808" y="658906"/>
                </a:cubicBezTo>
                <a:cubicBezTo>
                  <a:pt x="902283" y="636316"/>
                  <a:pt x="912255" y="614527"/>
                  <a:pt x="912255" y="591671"/>
                </a:cubicBezTo>
                <a:cubicBezTo>
                  <a:pt x="912255" y="515339"/>
                  <a:pt x="908681" y="438762"/>
                  <a:pt x="898808" y="363071"/>
                </a:cubicBezTo>
                <a:cubicBezTo>
                  <a:pt x="886564" y="269196"/>
                  <a:pt x="876374" y="304756"/>
                  <a:pt x="845020" y="242047"/>
                </a:cubicBezTo>
                <a:cubicBezTo>
                  <a:pt x="838681" y="229369"/>
                  <a:pt x="839436" y="213500"/>
                  <a:pt x="831573" y="201706"/>
                </a:cubicBezTo>
                <a:cubicBezTo>
                  <a:pt x="791686" y="141876"/>
                  <a:pt x="757997" y="153056"/>
                  <a:pt x="683655" y="134471"/>
                </a:cubicBezTo>
                <a:cubicBezTo>
                  <a:pt x="625518" y="119937"/>
                  <a:pt x="629867" y="139505"/>
                  <a:pt x="629867" y="107576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6" name="Rodyklė dešinėn 85"/>
          <p:cNvSpPr/>
          <p:nvPr/>
        </p:nvSpPr>
        <p:spPr>
          <a:xfrm rot="7809213">
            <a:off x="13182227" y="3675837"/>
            <a:ext cx="813375" cy="72008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9" name="Stačiakampis 88"/>
          <p:cNvSpPr/>
          <p:nvPr/>
        </p:nvSpPr>
        <p:spPr>
          <a:xfrm rot="21389454">
            <a:off x="10761082" y="3850839"/>
            <a:ext cx="2301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pirma skaidrė</a:t>
            </a:r>
          </a:p>
        </p:txBody>
      </p:sp>
      <p:sp>
        <p:nvSpPr>
          <p:cNvPr id="90" name="Stačiakampis 89"/>
          <p:cNvSpPr/>
          <p:nvPr/>
        </p:nvSpPr>
        <p:spPr>
          <a:xfrm rot="779290">
            <a:off x="9259538" y="6523954"/>
            <a:ext cx="2682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779" lvl="0"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lt-LT" sz="2800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Įrašyti kaip JPEG</a:t>
            </a:r>
            <a:endParaRPr lang="lt-LT" sz="2800" b="1" dirty="0" smtClean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ovė">
  <a:themeElements>
    <a:clrScheme name="Srovė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rovė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rovė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152</Words>
  <Application>Microsoft Office PowerPoint</Application>
  <PresentationFormat>Pasirinktinai</PresentationFormat>
  <Paragraphs>50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Srovė</vt:lpstr>
      <vt:lpstr>Kaip paruošti e-parodą SpindulioTV stendui</vt:lpstr>
      <vt:lpstr>E-parodos paruošimas SpindulioTV stendui.</vt:lpstr>
      <vt:lpstr>E-parodos paruošimas SpindulioTV stendui.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Priesaika Spinduliui</dc:title>
  <dc:creator>VILIJA</dc:creator>
  <cp:lastModifiedBy>admin</cp:lastModifiedBy>
  <cp:revision>22</cp:revision>
  <dcterms:created xsi:type="dcterms:W3CDTF">2013-10-22T15:00:25Z</dcterms:created>
  <dcterms:modified xsi:type="dcterms:W3CDTF">2013-11-14T23:12:38Z</dcterms:modified>
</cp:coreProperties>
</file>